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slideLayouts/slideLayout10.xml" ContentType="application/vnd.openxmlformats-officedocument.presentationml.slideLayout+xml"/>
  <Override PartName="/ppt/theme/theme4.xml" ContentType="application/vnd.openxmlformats-officedocument.theme+xml"/>
  <Override PartName="/ppt/slideLayouts/slideLayout1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9" r:id="rId1"/>
    <p:sldMasterId id="2147483660" r:id="rId2"/>
    <p:sldMasterId id="2147483661" r:id="rId3"/>
    <p:sldMasterId id="2147483662" r:id="rId4"/>
    <p:sldMasterId id="2147483663" r:id="rId5"/>
  </p:sldMasterIdLst>
  <p:notesMasterIdLst>
    <p:notesMasterId r:id="rId27"/>
  </p:notesMasterIdLst>
  <p:sldIdLst>
    <p:sldId id="256" r:id="rId6"/>
    <p:sldId id="257" r:id="rId7"/>
    <p:sldId id="276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7475" autoAdjust="0"/>
    <p:restoredTop sz="94660"/>
  </p:normalViewPr>
  <p:slideViewPr>
    <p:cSldViewPr>
      <p:cViewPr varScale="1">
        <p:scale>
          <a:sx n="83" d="100"/>
          <a:sy n="83" d="100"/>
        </p:scale>
        <p:origin x="-1048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rnd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4214185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4" name="Shape 134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2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4" name="Shape 204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2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1" name="Shape 211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2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8" name="Shape 218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2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5" name="Shape 2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6" name="Shape 226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2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32" name="Shape 2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3" name="Shape 233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2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2" name="Shape 2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3" name="Shape 243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2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49" name="Shape 2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0" name="Shape 250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2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56" name="Shape 2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7" name="Shape 257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2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63" name="Shape 2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4" name="Shape 264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2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70" name="Shape 2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71" name="Shape 271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2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1" name="Shape 141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2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79" name="Shape 2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0" name="Shape 280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2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0" name="Shape 150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2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9" name="Shape 159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2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6" name="Shape 166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2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75" name="Shape 175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2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2" name="Shape 182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2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9" name="Shape 189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2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7" name="Shape 197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Font typeface="Calibri"/>
              <a:buNone/>
            </a:pPr>
            <a:r>
              <a:rPr lang="en-US" sz="12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*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 rot="5400000">
            <a:off x="4846637" y="2286001"/>
            <a:ext cx="5851525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rgbClr val="562214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 rot="5400000">
            <a:off x="998537" y="419102"/>
            <a:ext cx="5851525" cy="556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760" indent="-127000" algn="l" rtl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Cabin"/>
              <a:buChar char="●"/>
              <a:defRPr/>
            </a:lvl1pPr>
            <a:lvl2pPr marL="640080" indent="-68580" algn="l" rtl="0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Cabin"/>
              <a:buChar char="◦"/>
              <a:defRPr/>
            </a:lvl2pPr>
            <a:lvl3pPr marL="886967" indent="-86867" algn="l" rtl="0">
              <a:lnSpc>
                <a:spcPct val="100000"/>
              </a:lnSpc>
              <a:spcBef>
                <a:spcPts val="480"/>
              </a:spcBef>
              <a:buClr>
                <a:schemeClr val="accent2"/>
              </a:buClr>
              <a:buFont typeface="Cabin"/>
              <a:buChar char="⚫"/>
              <a:defRPr/>
            </a:lvl3pPr>
            <a:lvl4pPr marL="1097280" indent="-55880" algn="l" rtl="0">
              <a:lnSpc>
                <a:spcPct val="100000"/>
              </a:lnSpc>
              <a:spcBef>
                <a:spcPts val="400"/>
              </a:spcBef>
              <a:buClr>
                <a:schemeClr val="accent3"/>
              </a:buClr>
              <a:buFont typeface="Cabin"/>
              <a:buChar char="⚫"/>
              <a:defRPr/>
            </a:lvl4pPr>
            <a:lvl5pPr marL="1298448" indent="-66547" algn="l" rtl="0">
              <a:lnSpc>
                <a:spcPct val="100000"/>
              </a:lnSpc>
              <a:spcBef>
                <a:spcPts val="400"/>
              </a:spcBef>
              <a:buClr>
                <a:schemeClr val="accent4"/>
              </a:buClr>
              <a:buFont typeface="Cabin"/>
              <a:buChar char="⚫"/>
              <a:defRPr/>
            </a:lvl5pPr>
            <a:lvl6pPr marL="1508760" indent="-60960" algn="l" rtl="0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Font typeface="Cabin"/>
              <a:buChar char="⚫"/>
              <a:defRPr/>
            </a:lvl6pPr>
            <a:lvl7pPr marL="1719072" indent="-68072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7pPr>
            <a:lvl8pPr marL="1920240" indent="-66039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8pPr>
            <a:lvl9pPr marL="2130552" indent="-60451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5886896" y="1066800"/>
            <a:ext cx="2743199" cy="1981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4" name="Shape 124"/>
          <p:cNvSpPr>
            <a:spLocks noGrp="1"/>
          </p:cNvSpPr>
          <p:nvPr>
            <p:ph type="pic" idx="2"/>
          </p:nvPr>
        </p:nvSpPr>
        <p:spPr>
          <a:xfrm>
            <a:off x="838200" y="1143003"/>
            <a:ext cx="4419599" cy="3514531"/>
          </a:xfrm>
          <a:prstGeom prst="roundRect">
            <a:avLst>
              <a:gd name="adj" fmla="val 783"/>
            </a:avLst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buClr>
                <a:srgbClr val="B5A788"/>
              </a:buClr>
              <a:buFont typeface="Cabin"/>
              <a:buNone/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838200" y="4800600"/>
            <a:ext cx="4419599" cy="76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algn="l" rtl="0">
              <a:lnSpc>
                <a:spcPct val="114285"/>
              </a:lnSpc>
              <a:spcBef>
                <a:spcPts val="0"/>
              </a:spcBef>
              <a:buClr>
                <a:srgbClr val="777777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rgbClr val="562214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 rot="5400000">
            <a:off x="2784474" y="98425"/>
            <a:ext cx="4800600" cy="74993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760" indent="-127000" algn="l" rtl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Cabin"/>
              <a:buChar char="●"/>
              <a:defRPr/>
            </a:lvl1pPr>
            <a:lvl2pPr marL="640080" indent="-68580" algn="l" rtl="0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Cabin"/>
              <a:buChar char="◦"/>
              <a:defRPr/>
            </a:lvl2pPr>
            <a:lvl3pPr marL="886967" indent="-86867" algn="l" rtl="0">
              <a:lnSpc>
                <a:spcPct val="100000"/>
              </a:lnSpc>
              <a:spcBef>
                <a:spcPts val="480"/>
              </a:spcBef>
              <a:buClr>
                <a:schemeClr val="accent2"/>
              </a:buClr>
              <a:buFont typeface="Cabin"/>
              <a:buChar char="⚫"/>
              <a:defRPr/>
            </a:lvl3pPr>
            <a:lvl4pPr marL="1097280" indent="-55880" algn="l" rtl="0">
              <a:lnSpc>
                <a:spcPct val="100000"/>
              </a:lnSpc>
              <a:spcBef>
                <a:spcPts val="400"/>
              </a:spcBef>
              <a:buClr>
                <a:schemeClr val="accent3"/>
              </a:buClr>
              <a:buFont typeface="Cabin"/>
              <a:buChar char="⚫"/>
              <a:defRPr/>
            </a:lvl4pPr>
            <a:lvl5pPr marL="1298448" indent="-66547" algn="l" rtl="0">
              <a:lnSpc>
                <a:spcPct val="100000"/>
              </a:lnSpc>
              <a:spcBef>
                <a:spcPts val="400"/>
              </a:spcBef>
              <a:buClr>
                <a:schemeClr val="accent4"/>
              </a:buClr>
              <a:buFont typeface="Cabin"/>
              <a:buChar char="⚫"/>
              <a:defRPr/>
            </a:lvl5pPr>
            <a:lvl6pPr marL="1508760" indent="-60960" algn="l" rtl="0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Font typeface="Cabin"/>
              <a:buChar char="⚫"/>
              <a:defRPr/>
            </a:lvl6pPr>
            <a:lvl7pPr marL="1719072" indent="-68072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7pPr>
            <a:lvl8pPr marL="1920240" indent="-66039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8pPr>
            <a:lvl9pPr marL="2130552" indent="-60451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457200" y="216778"/>
            <a:ext cx="3809999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lnSpc>
                <a:spcPct val="90909"/>
              </a:lnSpc>
              <a:spcBef>
                <a:spcPts val="0"/>
              </a:spcBef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457200" y="1406963"/>
            <a:ext cx="3809999" cy="698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5720" indent="-7619" rtl="0">
              <a:lnSpc>
                <a:spcPct val="100000"/>
              </a:lnSpc>
              <a:spcBef>
                <a:spcPts val="0"/>
              </a:spcBef>
              <a:buFont typeface="Cabin"/>
              <a:buNone/>
              <a:defRPr/>
            </a:lvl1pPr>
            <a:lvl2pPr rtl="0">
              <a:spcBef>
                <a:spcPts val="0"/>
              </a:spcBef>
              <a:buFont typeface="Cabin"/>
              <a:buNone/>
              <a:defRPr/>
            </a:lvl2pPr>
            <a:lvl3pPr rtl="0">
              <a:spcBef>
                <a:spcPts val="0"/>
              </a:spcBef>
              <a:buFont typeface="Cabin"/>
              <a:buNone/>
              <a:defRPr/>
            </a:lvl3pPr>
            <a:lvl4pPr rtl="0">
              <a:spcBef>
                <a:spcPts val="0"/>
              </a:spcBef>
              <a:buFont typeface="Cabin"/>
              <a:buNone/>
              <a:defRPr/>
            </a:lvl4pPr>
            <a:lvl5pPr rtl="0">
              <a:spcBef>
                <a:spcPts val="0"/>
              </a:spcBef>
              <a:buFont typeface="Cabin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2"/>
          </p:nvPr>
        </p:nvSpPr>
        <p:spPr>
          <a:xfrm>
            <a:off x="457200" y="2133600"/>
            <a:ext cx="8153399" cy="3992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1435608" y="274319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rgbClr val="562214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516033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328278"/>
            <a:ext cx="4023360" cy="640079"/>
          </a:xfrm>
          <a:prstGeom prst="rect">
            <a:avLst/>
          </a:prstGeom>
          <a:solidFill>
            <a:schemeClr val="lt1"/>
          </a:solidFill>
          <a:ln w="10775" cap="flat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/>
          <a:lstStyle>
            <a:lvl1pPr marL="64008" indent="-507" algn="l" rtl="0">
              <a:lnSpc>
                <a:spcPct val="100000"/>
              </a:lnSpc>
              <a:spcBef>
                <a:spcPts val="100"/>
              </a:spcBef>
              <a:buClr>
                <a:schemeClr val="dk1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buFont typeface="Cabin"/>
              <a:buNone/>
              <a:defRPr/>
            </a:lvl2pPr>
            <a:lvl3pPr rtl="0">
              <a:spcBef>
                <a:spcPts val="0"/>
              </a:spcBef>
              <a:buFont typeface="Cabin"/>
              <a:buNone/>
              <a:defRPr/>
            </a:lvl3pPr>
            <a:lvl4pPr rtl="0">
              <a:spcBef>
                <a:spcPts val="0"/>
              </a:spcBef>
              <a:buFont typeface="Cabin"/>
              <a:buNone/>
              <a:defRPr/>
            </a:lvl4pPr>
            <a:lvl5pPr rtl="0">
              <a:spcBef>
                <a:spcPts val="0"/>
              </a:spcBef>
              <a:buFont typeface="Cabin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4663439" y="328278"/>
            <a:ext cx="4023360" cy="640079"/>
          </a:xfrm>
          <a:prstGeom prst="rect">
            <a:avLst/>
          </a:prstGeom>
          <a:solidFill>
            <a:schemeClr val="lt1"/>
          </a:solidFill>
          <a:ln w="10775" cap="flat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/>
          <a:lstStyle>
            <a:lvl1pPr marL="64008" indent="-507" algn="l" rtl="0">
              <a:lnSpc>
                <a:spcPct val="100000"/>
              </a:lnSpc>
              <a:spcBef>
                <a:spcPts val="100"/>
              </a:spcBef>
              <a:buClr>
                <a:schemeClr val="dk1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buFont typeface="Cabin"/>
              <a:buNone/>
              <a:defRPr/>
            </a:lvl2pPr>
            <a:lvl3pPr rtl="0">
              <a:spcBef>
                <a:spcPts val="0"/>
              </a:spcBef>
              <a:buFont typeface="Cabin"/>
              <a:buNone/>
              <a:defRPr/>
            </a:lvl3pPr>
            <a:lvl4pPr rtl="0">
              <a:spcBef>
                <a:spcPts val="0"/>
              </a:spcBef>
              <a:buFont typeface="Cabin"/>
              <a:buNone/>
              <a:defRPr/>
            </a:lvl4pPr>
            <a:lvl5pPr rtl="0">
              <a:spcBef>
                <a:spcPts val="0"/>
              </a:spcBef>
              <a:buFont typeface="Cabin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3"/>
          </p:nvPr>
        </p:nvSpPr>
        <p:spPr>
          <a:xfrm>
            <a:off x="457200" y="969336"/>
            <a:ext cx="4023360" cy="4114800"/>
          </a:xfrm>
          <a:prstGeom prst="rect">
            <a:avLst/>
          </a:prstGeom>
          <a:noFill/>
          <a:ln w="10775" cap="flat">
            <a:solidFill>
              <a:schemeClr val="lt1"/>
            </a:solidFill>
            <a:prstDash val="dash"/>
            <a:miter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393192" indent="-278892" rtl="0">
              <a:lnSpc>
                <a:spcPct val="100000"/>
              </a:lnSpc>
              <a:spcBef>
                <a:spcPts val="700"/>
              </a:spcBef>
              <a:defRPr/>
            </a:lvl1pPr>
            <a:lvl2pPr rtl="0">
              <a:lnSpc>
                <a:spcPct val="100000"/>
              </a:lnSpc>
              <a:spcBef>
                <a:spcPts val="700"/>
              </a:spcBef>
              <a:defRPr/>
            </a:lvl2pPr>
            <a:lvl3pPr rtl="0">
              <a:lnSpc>
                <a:spcPct val="100000"/>
              </a:lnSpc>
              <a:spcBef>
                <a:spcPts val="700"/>
              </a:spcBef>
              <a:defRPr/>
            </a:lvl3pPr>
            <a:lvl4pPr rtl="0">
              <a:lnSpc>
                <a:spcPct val="100000"/>
              </a:lnSpc>
              <a:spcBef>
                <a:spcPts val="700"/>
              </a:spcBef>
              <a:defRPr/>
            </a:lvl4pPr>
            <a:lvl5pPr rtl="0">
              <a:lnSpc>
                <a:spcPct val="100000"/>
              </a:lnSpc>
              <a:spcBef>
                <a:spcPts val="70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4"/>
          </p:nvPr>
        </p:nvSpPr>
        <p:spPr>
          <a:xfrm>
            <a:off x="4663439" y="969336"/>
            <a:ext cx="4023360" cy="4114800"/>
          </a:xfrm>
          <a:prstGeom prst="rect">
            <a:avLst/>
          </a:prstGeom>
          <a:noFill/>
          <a:ln w="10775" cap="flat">
            <a:solidFill>
              <a:schemeClr val="lt1"/>
            </a:solidFill>
            <a:prstDash val="dash"/>
            <a:miter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393192" indent="-278892" rtl="0">
              <a:lnSpc>
                <a:spcPct val="100000"/>
              </a:lnSpc>
              <a:spcBef>
                <a:spcPts val="700"/>
              </a:spcBef>
              <a:defRPr/>
            </a:lvl1pPr>
            <a:lvl2pPr rtl="0">
              <a:lnSpc>
                <a:spcPct val="100000"/>
              </a:lnSpc>
              <a:spcBef>
                <a:spcPts val="700"/>
              </a:spcBef>
              <a:defRPr/>
            </a:lvl2pPr>
            <a:lvl3pPr rtl="0">
              <a:lnSpc>
                <a:spcPct val="100000"/>
              </a:lnSpc>
              <a:spcBef>
                <a:spcPts val="700"/>
              </a:spcBef>
              <a:defRPr/>
            </a:lvl3pPr>
            <a:lvl4pPr rtl="0">
              <a:lnSpc>
                <a:spcPct val="100000"/>
              </a:lnSpc>
              <a:spcBef>
                <a:spcPts val="700"/>
              </a:spcBef>
              <a:defRPr/>
            </a:lvl4pPr>
            <a:lvl5pPr rtl="0">
              <a:lnSpc>
                <a:spcPct val="100000"/>
              </a:lnSpc>
              <a:spcBef>
                <a:spcPts val="70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1435608" y="274319"/>
            <a:ext cx="749808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rgbClr val="562214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1435608" y="1524000"/>
            <a:ext cx="3657600" cy="46634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5276087" y="1524000"/>
            <a:ext cx="3657600" cy="46634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rgbClr val="562214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1435100" y="1447800"/>
            <a:ext cx="7499349" cy="4800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760" indent="-127000" algn="l" rtl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Cabin"/>
              <a:buChar char="●"/>
              <a:defRPr/>
            </a:lvl1pPr>
            <a:lvl2pPr marL="640080" indent="-68580" algn="l" rtl="0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Cabin"/>
              <a:buChar char="◦"/>
              <a:defRPr/>
            </a:lvl2pPr>
            <a:lvl3pPr marL="886967" indent="-86867" algn="l" rtl="0">
              <a:lnSpc>
                <a:spcPct val="100000"/>
              </a:lnSpc>
              <a:spcBef>
                <a:spcPts val="480"/>
              </a:spcBef>
              <a:buClr>
                <a:schemeClr val="accent2"/>
              </a:buClr>
              <a:buFont typeface="Cabin"/>
              <a:buChar char="⚫"/>
              <a:defRPr/>
            </a:lvl3pPr>
            <a:lvl4pPr marL="1097280" indent="-55880" algn="l" rtl="0">
              <a:lnSpc>
                <a:spcPct val="100000"/>
              </a:lnSpc>
              <a:spcBef>
                <a:spcPts val="400"/>
              </a:spcBef>
              <a:buClr>
                <a:schemeClr val="accent3"/>
              </a:buClr>
              <a:buFont typeface="Cabin"/>
              <a:buChar char="⚫"/>
              <a:defRPr/>
            </a:lvl4pPr>
            <a:lvl5pPr marL="1298448" indent="-66547" algn="l" rtl="0">
              <a:lnSpc>
                <a:spcPct val="100000"/>
              </a:lnSpc>
              <a:spcBef>
                <a:spcPts val="400"/>
              </a:spcBef>
              <a:buClr>
                <a:schemeClr val="accent4"/>
              </a:buClr>
              <a:buFont typeface="Cabin"/>
              <a:buChar char="⚫"/>
              <a:defRPr/>
            </a:lvl5pPr>
            <a:lvl6pPr marL="1508760" indent="-60960" algn="l" rtl="0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Font typeface="Cabin"/>
              <a:buChar char="⚫"/>
              <a:defRPr/>
            </a:lvl6pPr>
            <a:lvl7pPr marL="1719072" indent="-68072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7pPr>
            <a:lvl8pPr marL="1920240" indent="-66039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8pPr>
            <a:lvl9pPr marL="2130552" indent="-60451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ctrTitle"/>
          </p:nvPr>
        </p:nvSpPr>
        <p:spPr>
          <a:xfrm>
            <a:off x="1432559" y="359897"/>
            <a:ext cx="7406639" cy="147218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buClr>
                <a:srgbClr val="562214"/>
              </a:buClr>
              <a:buFont typeface="Cabin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ubTitle" idx="1"/>
          </p:nvPr>
        </p:nvSpPr>
        <p:spPr>
          <a:xfrm>
            <a:off x="1432559" y="1850064"/>
            <a:ext cx="740663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" marR="0" indent="-2032" algn="l" rtl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Cabin"/>
              <a:buNone/>
              <a:defRPr/>
            </a:lvl1pPr>
            <a:lvl2pPr marL="457200" marR="0" indent="0" algn="ctr" rtl="0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Cabin"/>
              <a:buNone/>
              <a:defRPr/>
            </a:lvl2pPr>
            <a:lvl3pPr marL="914400" marR="0" indent="0" algn="ctr" rtl="0">
              <a:lnSpc>
                <a:spcPct val="100000"/>
              </a:lnSpc>
              <a:spcBef>
                <a:spcPts val="480"/>
              </a:spcBef>
              <a:buClr>
                <a:schemeClr val="accent2"/>
              </a:buClr>
              <a:buFont typeface="Cabin"/>
              <a:buNone/>
              <a:defRPr/>
            </a:lvl3pPr>
            <a:lvl4pPr marL="1371600" marR="0" indent="0" algn="ctr" rtl="0">
              <a:lnSpc>
                <a:spcPct val="100000"/>
              </a:lnSpc>
              <a:spcBef>
                <a:spcPts val="400"/>
              </a:spcBef>
              <a:buClr>
                <a:schemeClr val="accent3"/>
              </a:buClr>
              <a:buFont typeface="Cabin"/>
              <a:buNone/>
              <a:defRPr/>
            </a:lvl4pPr>
            <a:lvl5pPr marL="1828800" marR="0" indent="0" algn="ctr" rtl="0">
              <a:lnSpc>
                <a:spcPct val="100000"/>
              </a:lnSpc>
              <a:spcBef>
                <a:spcPts val="400"/>
              </a:spcBef>
              <a:buClr>
                <a:schemeClr val="accent4"/>
              </a:buClr>
              <a:buFont typeface="Cabin"/>
              <a:buNone/>
              <a:defRPr/>
            </a:lvl5pPr>
            <a:lvl6pPr marL="2286000" marR="0" indent="0" algn="ctr" rtl="0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Font typeface="Cabin"/>
              <a:buNone/>
              <a:defRPr/>
            </a:lvl6pPr>
            <a:lvl7pPr marL="2743200" marR="0" indent="0" algn="ctr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None/>
              <a:defRPr/>
            </a:lvl7pPr>
            <a:lvl8pPr marL="3200400" marR="0" indent="0" algn="ctr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None/>
              <a:defRPr/>
            </a:lvl8pPr>
            <a:lvl9pPr marL="3657600" marR="0" indent="0" algn="ctr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2578391" y="2600325"/>
            <a:ext cx="6400799" cy="228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lnSpc>
                <a:spcPct val="112500"/>
              </a:lnSpc>
              <a:spcBef>
                <a:spcPts val="0"/>
              </a:spcBef>
              <a:buFont typeface="Cabin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2578391" y="1066800"/>
            <a:ext cx="6400799" cy="1509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18288" indent="-5588" rtl="0">
              <a:lnSpc>
                <a:spcPct val="115000"/>
              </a:lnSpc>
              <a:spcBef>
                <a:spcPts val="0"/>
              </a:spcBef>
              <a:buClr>
                <a:srgbClr val="341108"/>
              </a:buClr>
              <a:buFont typeface="Cabin"/>
              <a:buNone/>
              <a:defRPr/>
            </a:lvl1pPr>
            <a:lvl2pPr rtl="0">
              <a:spcBef>
                <a:spcPts val="0"/>
              </a:spcBef>
              <a:buClr>
                <a:srgbClr val="888888"/>
              </a:buClr>
              <a:buFont typeface="Cabin"/>
              <a:buNone/>
              <a:defRPr/>
            </a:lvl2pPr>
            <a:lvl3pPr rtl="0">
              <a:spcBef>
                <a:spcPts val="0"/>
              </a:spcBef>
              <a:buClr>
                <a:srgbClr val="888888"/>
              </a:buClr>
              <a:buFont typeface="Cabin"/>
              <a:buNone/>
              <a:defRPr/>
            </a:lvl3pPr>
            <a:lvl4pPr rtl="0">
              <a:spcBef>
                <a:spcPts val="0"/>
              </a:spcBef>
              <a:buClr>
                <a:srgbClr val="888888"/>
              </a:buClr>
              <a:buFont typeface="Cabin"/>
              <a:buNone/>
              <a:defRPr/>
            </a:lvl4pPr>
            <a:lvl5pPr rtl="0">
              <a:spcBef>
                <a:spcPts val="0"/>
              </a:spcBef>
              <a:buClr>
                <a:srgbClr val="888888"/>
              </a:buClr>
              <a:buFont typeface="Cabin"/>
              <a:buNone/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1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2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1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9.xml"/><Relationship Id="rId2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0.xml"/><Relationship Id="rId2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1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1.xml"/><Relationship Id="rId2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-815975" y="-815975"/>
            <a:ext cx="1638300" cy="1638300"/>
          </a:xfrm>
          <a:custGeom>
            <a:avLst/>
            <a:gdLst/>
            <a:ahLst/>
            <a:cxnLst/>
            <a:rect l="0" t="0" r="0" b="0"/>
            <a:pathLst>
              <a:path w="1638888" h="1638888" extrusionOk="0">
                <a:moveTo>
                  <a:pt x="1638888" y="819444"/>
                </a:moveTo>
                <a:lnTo>
                  <a:pt x="0" y="0"/>
                </a:lnTo>
                <a:close/>
              </a:path>
            </a:pathLst>
          </a:custGeom>
          <a:solidFill>
            <a:srgbClr val="FEFAF4">
              <a:alpha val="32549"/>
            </a:srgbClr>
          </a:solidFill>
          <a:ln w="9525" cap="rnd">
            <a:solidFill>
              <a:srgbClr val="D2C39E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0" name="Shape 10"/>
          <p:cNvSpPr/>
          <p:nvPr/>
        </p:nvSpPr>
        <p:spPr>
          <a:xfrm>
            <a:off x="168275" y="20636"/>
            <a:ext cx="1703387" cy="1703387"/>
          </a:xfrm>
          <a:prstGeom prst="ellipse">
            <a:avLst/>
          </a:prstGeom>
          <a:noFill/>
          <a:ln w="27300" cap="rnd">
            <a:solidFill>
              <a:srgbClr val="FFF6D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grpSp>
        <p:nvGrpSpPr>
          <p:cNvPr id="11" name="Shape 11"/>
          <p:cNvGrpSpPr/>
          <p:nvPr/>
        </p:nvGrpSpPr>
        <p:grpSpPr>
          <a:xfrm>
            <a:off x="165100" y="1036637"/>
            <a:ext cx="1169986" cy="1169986"/>
            <a:chOff x="165100" y="1036637"/>
            <a:chExt cx="1169986" cy="1169986"/>
          </a:xfrm>
        </p:grpSpPr>
        <p:pic>
          <p:nvPicPr>
            <p:cNvPr id="12" name="Shape 12"/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165100" y="1036637"/>
              <a:ext cx="1169986" cy="116998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" name="Shape 13"/>
            <p:cNvSpPr txBox="1"/>
            <p:nvPr/>
          </p:nvSpPr>
          <p:spPr>
            <a:xfrm rot="2279999">
              <a:off x="347661" y="1216025"/>
              <a:ext cx="795337" cy="77946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endParaRPr>
            </a:p>
          </p:txBody>
        </p:sp>
      </p:grpSp>
      <p:sp>
        <p:nvSpPr>
          <p:cNvPr id="14" name="Shape 14"/>
          <p:cNvSpPr txBox="1"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rgbClr val="562214"/>
              </a:buClr>
              <a:buFont typeface="Cabin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1435100" y="1447800"/>
            <a:ext cx="7499349" cy="4800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760" marR="0" indent="-127000" algn="l" rtl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Cabin"/>
              <a:buChar char="●"/>
              <a:defRPr/>
            </a:lvl1pPr>
            <a:lvl2pPr marL="640080" marR="0" indent="-68580" algn="l" rtl="0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Cabin"/>
              <a:buChar char="◦"/>
              <a:defRPr/>
            </a:lvl2pPr>
            <a:lvl3pPr marL="886967" marR="0" indent="-86867" algn="l" rtl="0">
              <a:lnSpc>
                <a:spcPct val="100000"/>
              </a:lnSpc>
              <a:spcBef>
                <a:spcPts val="480"/>
              </a:spcBef>
              <a:buClr>
                <a:schemeClr val="accent2"/>
              </a:buClr>
              <a:buFont typeface="Cabin"/>
              <a:buChar char="⚫"/>
              <a:defRPr/>
            </a:lvl3pPr>
            <a:lvl4pPr marL="1097280" marR="0" indent="-55880" algn="l" rtl="0">
              <a:lnSpc>
                <a:spcPct val="100000"/>
              </a:lnSpc>
              <a:spcBef>
                <a:spcPts val="400"/>
              </a:spcBef>
              <a:buClr>
                <a:schemeClr val="accent3"/>
              </a:buClr>
              <a:buFont typeface="Cabin"/>
              <a:buChar char="⚫"/>
              <a:defRPr/>
            </a:lvl4pPr>
            <a:lvl5pPr marL="1298448" marR="0" indent="-66547" algn="l" rtl="0">
              <a:lnSpc>
                <a:spcPct val="100000"/>
              </a:lnSpc>
              <a:spcBef>
                <a:spcPts val="400"/>
              </a:spcBef>
              <a:buClr>
                <a:schemeClr val="accent4"/>
              </a:buClr>
              <a:buFont typeface="Cabin"/>
              <a:buChar char="⚫"/>
              <a:defRPr/>
            </a:lvl5pPr>
            <a:lvl6pPr marL="1508760" marR="0" indent="-60960" algn="l" rtl="0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Font typeface="Cabin"/>
              <a:buChar char="⚫"/>
              <a:defRPr/>
            </a:lvl6pPr>
            <a:lvl7pPr marL="1719072" marR="0" indent="-68072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7pPr>
            <a:lvl8pPr marL="1920240" marR="0" indent="-66039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8pPr>
            <a:lvl9pPr marL="2130552" marR="0" indent="-60451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/>
          <p:nvPr/>
        </p:nvSpPr>
        <p:spPr>
          <a:xfrm>
            <a:off x="1014412" y="0"/>
            <a:ext cx="7302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/>
        </p:nvSpPr>
        <p:spPr>
          <a:xfrm>
            <a:off x="-815975" y="-815975"/>
            <a:ext cx="1638300" cy="1638300"/>
          </a:xfrm>
          <a:custGeom>
            <a:avLst/>
            <a:gdLst/>
            <a:ahLst/>
            <a:cxnLst/>
            <a:rect l="0" t="0" r="0" b="0"/>
            <a:pathLst>
              <a:path w="1638888" h="1638888" extrusionOk="0">
                <a:moveTo>
                  <a:pt x="1638888" y="819444"/>
                </a:moveTo>
                <a:lnTo>
                  <a:pt x="0" y="0"/>
                </a:lnTo>
                <a:close/>
              </a:path>
            </a:pathLst>
          </a:custGeom>
          <a:solidFill>
            <a:srgbClr val="FEFAF4">
              <a:alpha val="32549"/>
            </a:srgbClr>
          </a:solidFill>
          <a:ln w="9525" cap="rnd">
            <a:solidFill>
              <a:srgbClr val="D2C39E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48" name="Shape 48"/>
          <p:cNvSpPr/>
          <p:nvPr/>
        </p:nvSpPr>
        <p:spPr>
          <a:xfrm>
            <a:off x="168275" y="20636"/>
            <a:ext cx="1703387" cy="1703387"/>
          </a:xfrm>
          <a:prstGeom prst="ellipse">
            <a:avLst/>
          </a:prstGeom>
          <a:noFill/>
          <a:ln w="27300" cap="rnd">
            <a:solidFill>
              <a:srgbClr val="FFF6D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grpSp>
        <p:nvGrpSpPr>
          <p:cNvPr id="49" name="Shape 49"/>
          <p:cNvGrpSpPr/>
          <p:nvPr/>
        </p:nvGrpSpPr>
        <p:grpSpPr>
          <a:xfrm>
            <a:off x="165100" y="1036637"/>
            <a:ext cx="1169986" cy="1169986"/>
            <a:chOff x="165100" y="1036637"/>
            <a:chExt cx="1169986" cy="1169986"/>
          </a:xfrm>
        </p:grpSpPr>
        <p:pic>
          <p:nvPicPr>
            <p:cNvPr id="50" name="Shape 50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165100" y="1036637"/>
              <a:ext cx="1169986" cy="116998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1" name="Shape 51"/>
            <p:cNvSpPr txBox="1"/>
            <p:nvPr/>
          </p:nvSpPr>
          <p:spPr>
            <a:xfrm rot="2279999">
              <a:off x="347661" y="1216025"/>
              <a:ext cx="795337" cy="77946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endParaRPr>
            </a:p>
          </p:txBody>
        </p:sp>
      </p:grpSp>
      <p:sp>
        <p:nvSpPr>
          <p:cNvPr id="52" name="Shape 52"/>
          <p:cNvSpPr txBox="1"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53" name="Shape 53"/>
          <p:cNvSpPr txBox="1"/>
          <p:nvPr/>
        </p:nvSpPr>
        <p:spPr>
          <a:xfrm>
            <a:off x="1014412" y="0"/>
            <a:ext cx="7302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grpSp>
        <p:nvGrpSpPr>
          <p:cNvPr id="54" name="Shape 54"/>
          <p:cNvGrpSpPr/>
          <p:nvPr/>
        </p:nvGrpSpPr>
        <p:grpSpPr>
          <a:xfrm>
            <a:off x="914400" y="1408112"/>
            <a:ext cx="231775" cy="225425"/>
            <a:chOff x="914400" y="1408112"/>
            <a:chExt cx="231775" cy="225425"/>
          </a:xfrm>
        </p:grpSpPr>
        <p:pic>
          <p:nvPicPr>
            <p:cNvPr id="55" name="Shape 55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914400" y="1408112"/>
              <a:ext cx="231775" cy="2254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56" name="Shape 56"/>
            <p:cNvSpPr txBox="1"/>
            <p:nvPr/>
          </p:nvSpPr>
          <p:spPr>
            <a:xfrm>
              <a:off x="952500" y="1444625"/>
              <a:ext cx="149225" cy="149225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endParaRPr>
            </a:p>
          </p:txBody>
        </p:sp>
      </p:grpSp>
      <p:sp>
        <p:nvSpPr>
          <p:cNvPr id="57" name="Shape 57"/>
          <p:cNvSpPr/>
          <p:nvPr/>
        </p:nvSpPr>
        <p:spPr>
          <a:xfrm>
            <a:off x="1157287" y="1344612"/>
            <a:ext cx="63500" cy="65086"/>
          </a:xfrm>
          <a:prstGeom prst="ellipse">
            <a:avLst/>
          </a:prstGeom>
          <a:noFill/>
          <a:ln w="12700" cap="rnd">
            <a:solidFill>
              <a:srgbClr val="307F93">
                <a:alpha val="59607"/>
              </a:srgbClr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rgbClr val="562214"/>
              </a:buClr>
              <a:buFont typeface="Cabin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1435100" y="1447800"/>
            <a:ext cx="7499349" cy="4800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760" marR="0" indent="-127000" algn="l" rtl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Cabin"/>
              <a:buChar char="●"/>
              <a:defRPr/>
            </a:lvl1pPr>
            <a:lvl2pPr marL="640080" marR="0" indent="-68580" algn="l" rtl="0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Cabin"/>
              <a:buChar char="◦"/>
              <a:defRPr/>
            </a:lvl2pPr>
            <a:lvl3pPr marL="886967" marR="0" indent="-86867" algn="l" rtl="0">
              <a:lnSpc>
                <a:spcPct val="100000"/>
              </a:lnSpc>
              <a:spcBef>
                <a:spcPts val="480"/>
              </a:spcBef>
              <a:buClr>
                <a:schemeClr val="accent2"/>
              </a:buClr>
              <a:buFont typeface="Cabin"/>
              <a:buChar char="⚫"/>
              <a:defRPr/>
            </a:lvl3pPr>
            <a:lvl4pPr marL="1097280" marR="0" indent="-55880" algn="l" rtl="0">
              <a:lnSpc>
                <a:spcPct val="100000"/>
              </a:lnSpc>
              <a:spcBef>
                <a:spcPts val="400"/>
              </a:spcBef>
              <a:buClr>
                <a:schemeClr val="accent3"/>
              </a:buClr>
              <a:buFont typeface="Cabin"/>
              <a:buChar char="⚫"/>
              <a:defRPr/>
            </a:lvl4pPr>
            <a:lvl5pPr marL="1298448" marR="0" indent="-66547" algn="l" rtl="0">
              <a:lnSpc>
                <a:spcPct val="100000"/>
              </a:lnSpc>
              <a:spcBef>
                <a:spcPts val="400"/>
              </a:spcBef>
              <a:buClr>
                <a:schemeClr val="accent4"/>
              </a:buClr>
              <a:buFont typeface="Cabin"/>
              <a:buChar char="⚫"/>
              <a:defRPr/>
            </a:lvl5pPr>
            <a:lvl6pPr marL="1508760" marR="0" indent="-60960" algn="l" rtl="0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Font typeface="Cabin"/>
              <a:buChar char="⚫"/>
              <a:defRPr/>
            </a:lvl6pPr>
            <a:lvl7pPr marL="1719072" marR="0" indent="-68072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7pPr>
            <a:lvl8pPr marL="1920240" marR="0" indent="-66039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8pPr>
            <a:lvl9pPr marL="2130552" marR="0" indent="-60451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-815975" y="-815975"/>
            <a:ext cx="1638300" cy="1638300"/>
          </a:xfrm>
          <a:custGeom>
            <a:avLst/>
            <a:gdLst/>
            <a:ahLst/>
            <a:cxnLst/>
            <a:rect l="0" t="0" r="0" b="0"/>
            <a:pathLst>
              <a:path w="1638888" h="1638888" extrusionOk="0">
                <a:moveTo>
                  <a:pt x="1638888" y="819444"/>
                </a:moveTo>
                <a:lnTo>
                  <a:pt x="0" y="0"/>
                </a:lnTo>
                <a:close/>
              </a:path>
            </a:pathLst>
          </a:custGeom>
          <a:solidFill>
            <a:srgbClr val="FEFAF4">
              <a:alpha val="32549"/>
            </a:srgbClr>
          </a:solidFill>
          <a:ln w="9525" cap="rnd">
            <a:solidFill>
              <a:srgbClr val="D2C39E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68" name="Shape 68"/>
          <p:cNvSpPr/>
          <p:nvPr/>
        </p:nvSpPr>
        <p:spPr>
          <a:xfrm>
            <a:off x="168275" y="20636"/>
            <a:ext cx="1703387" cy="1703387"/>
          </a:xfrm>
          <a:prstGeom prst="ellipse">
            <a:avLst/>
          </a:prstGeom>
          <a:noFill/>
          <a:ln w="27300" cap="rnd">
            <a:solidFill>
              <a:srgbClr val="FFF6D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grpSp>
        <p:nvGrpSpPr>
          <p:cNvPr id="69" name="Shape 69"/>
          <p:cNvGrpSpPr/>
          <p:nvPr/>
        </p:nvGrpSpPr>
        <p:grpSpPr>
          <a:xfrm>
            <a:off x="165100" y="1036637"/>
            <a:ext cx="1169986" cy="1169986"/>
            <a:chOff x="165100" y="1036637"/>
            <a:chExt cx="1169986" cy="1169986"/>
          </a:xfrm>
        </p:grpSpPr>
        <p:pic>
          <p:nvPicPr>
            <p:cNvPr id="70" name="Shape 70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165100" y="1036637"/>
              <a:ext cx="1169986" cy="116998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1" name="Shape 71"/>
            <p:cNvSpPr txBox="1"/>
            <p:nvPr/>
          </p:nvSpPr>
          <p:spPr>
            <a:xfrm rot="2279999">
              <a:off x="347661" y="1216025"/>
              <a:ext cx="795337" cy="77946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endParaRPr>
            </a:p>
          </p:txBody>
        </p:sp>
      </p:grpSp>
      <p:sp>
        <p:nvSpPr>
          <p:cNvPr id="72" name="Shape 72"/>
          <p:cNvSpPr txBox="1"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73" name="Shape 73"/>
          <p:cNvSpPr txBox="1"/>
          <p:nvPr/>
        </p:nvSpPr>
        <p:spPr>
          <a:xfrm>
            <a:off x="1014412" y="0"/>
            <a:ext cx="7302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74" name="Shape 74"/>
          <p:cNvSpPr txBox="1"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75" name="Shape 75"/>
          <p:cNvSpPr txBox="1"/>
          <p:nvPr/>
        </p:nvSpPr>
        <p:spPr>
          <a:xfrm>
            <a:off x="2286000" y="0"/>
            <a:ext cx="76199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grpSp>
        <p:nvGrpSpPr>
          <p:cNvPr id="76" name="Shape 76"/>
          <p:cNvGrpSpPr/>
          <p:nvPr/>
        </p:nvGrpSpPr>
        <p:grpSpPr>
          <a:xfrm>
            <a:off x="2163761" y="2809875"/>
            <a:ext cx="231775" cy="225425"/>
            <a:chOff x="2163761" y="2809875"/>
            <a:chExt cx="231775" cy="225425"/>
          </a:xfrm>
        </p:grpSpPr>
        <p:pic>
          <p:nvPicPr>
            <p:cNvPr id="77" name="Shape 77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2163761" y="2809875"/>
              <a:ext cx="231775" cy="2254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78" name="Shape 78"/>
            <p:cNvSpPr txBox="1"/>
            <p:nvPr/>
          </p:nvSpPr>
          <p:spPr>
            <a:xfrm>
              <a:off x="2203450" y="2844800"/>
              <a:ext cx="147636" cy="149225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endParaRPr>
            </a:p>
          </p:txBody>
        </p:sp>
      </p:grpSp>
      <p:sp>
        <p:nvSpPr>
          <p:cNvPr id="79" name="Shape 79"/>
          <p:cNvSpPr/>
          <p:nvPr/>
        </p:nvSpPr>
        <p:spPr>
          <a:xfrm>
            <a:off x="2408236" y="2746375"/>
            <a:ext cx="63500" cy="63500"/>
          </a:xfrm>
          <a:prstGeom prst="ellipse">
            <a:avLst/>
          </a:prstGeom>
          <a:noFill/>
          <a:ln w="12700" cap="rnd">
            <a:solidFill>
              <a:srgbClr val="307F93">
                <a:alpha val="59607"/>
              </a:srgbClr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rgbClr val="562214"/>
              </a:buClr>
              <a:buFont typeface="Cabin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1435100" y="1447800"/>
            <a:ext cx="7499349" cy="4800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760" marR="0" indent="-127000" algn="l" rtl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Cabin"/>
              <a:buChar char="●"/>
              <a:defRPr/>
            </a:lvl1pPr>
            <a:lvl2pPr marL="640080" marR="0" indent="-68580" algn="l" rtl="0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Cabin"/>
              <a:buChar char="◦"/>
              <a:defRPr/>
            </a:lvl2pPr>
            <a:lvl3pPr marL="886967" marR="0" indent="-86867" algn="l" rtl="0">
              <a:lnSpc>
                <a:spcPct val="100000"/>
              </a:lnSpc>
              <a:spcBef>
                <a:spcPts val="480"/>
              </a:spcBef>
              <a:buClr>
                <a:schemeClr val="accent2"/>
              </a:buClr>
              <a:buFont typeface="Cabin"/>
              <a:buChar char="⚫"/>
              <a:defRPr/>
            </a:lvl3pPr>
            <a:lvl4pPr marL="1097280" marR="0" indent="-55880" algn="l" rtl="0">
              <a:lnSpc>
                <a:spcPct val="100000"/>
              </a:lnSpc>
              <a:spcBef>
                <a:spcPts val="400"/>
              </a:spcBef>
              <a:buClr>
                <a:schemeClr val="accent3"/>
              </a:buClr>
              <a:buFont typeface="Cabin"/>
              <a:buChar char="⚫"/>
              <a:defRPr/>
            </a:lvl4pPr>
            <a:lvl5pPr marL="1298448" marR="0" indent="-66547" algn="l" rtl="0">
              <a:lnSpc>
                <a:spcPct val="100000"/>
              </a:lnSpc>
              <a:spcBef>
                <a:spcPts val="400"/>
              </a:spcBef>
              <a:buClr>
                <a:schemeClr val="accent4"/>
              </a:buClr>
              <a:buFont typeface="Cabin"/>
              <a:buChar char="⚫"/>
              <a:defRPr/>
            </a:lvl5pPr>
            <a:lvl6pPr marL="1508760" marR="0" indent="-60960" algn="l" rtl="0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Font typeface="Cabin"/>
              <a:buChar char="⚫"/>
              <a:defRPr/>
            </a:lvl6pPr>
            <a:lvl7pPr marL="1719072" marR="0" indent="-68072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7pPr>
            <a:lvl8pPr marL="1920240" marR="0" indent="-66039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8pPr>
            <a:lvl9pPr marL="2130552" marR="0" indent="-60451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6" r:id="rId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/>
        </p:nvSpPr>
        <p:spPr>
          <a:xfrm>
            <a:off x="-815975" y="-815975"/>
            <a:ext cx="1638300" cy="1638300"/>
          </a:xfrm>
          <a:custGeom>
            <a:avLst/>
            <a:gdLst/>
            <a:ahLst/>
            <a:cxnLst/>
            <a:rect l="0" t="0" r="0" b="0"/>
            <a:pathLst>
              <a:path w="1638888" h="1638888" extrusionOk="0">
                <a:moveTo>
                  <a:pt x="1638888" y="819444"/>
                </a:moveTo>
                <a:lnTo>
                  <a:pt x="0" y="0"/>
                </a:lnTo>
                <a:close/>
              </a:path>
            </a:pathLst>
          </a:custGeom>
          <a:solidFill>
            <a:srgbClr val="FEFAF4">
              <a:alpha val="32549"/>
            </a:srgbClr>
          </a:solidFill>
          <a:ln w="9525" cap="rnd">
            <a:solidFill>
              <a:srgbClr val="D2C39E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90" name="Shape 90"/>
          <p:cNvSpPr/>
          <p:nvPr/>
        </p:nvSpPr>
        <p:spPr>
          <a:xfrm>
            <a:off x="168275" y="20636"/>
            <a:ext cx="1703387" cy="1703387"/>
          </a:xfrm>
          <a:prstGeom prst="ellipse">
            <a:avLst/>
          </a:prstGeom>
          <a:noFill/>
          <a:ln w="27300" cap="rnd">
            <a:solidFill>
              <a:srgbClr val="FFF6D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grpSp>
        <p:nvGrpSpPr>
          <p:cNvPr id="91" name="Shape 91"/>
          <p:cNvGrpSpPr/>
          <p:nvPr/>
        </p:nvGrpSpPr>
        <p:grpSpPr>
          <a:xfrm>
            <a:off x="165100" y="1036637"/>
            <a:ext cx="1169986" cy="1169986"/>
            <a:chOff x="165100" y="1036637"/>
            <a:chExt cx="1169986" cy="1169986"/>
          </a:xfrm>
        </p:grpSpPr>
        <p:pic>
          <p:nvPicPr>
            <p:cNvPr id="92" name="Shape 92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165100" y="1036637"/>
              <a:ext cx="1169986" cy="116998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3" name="Shape 93"/>
            <p:cNvSpPr txBox="1"/>
            <p:nvPr/>
          </p:nvSpPr>
          <p:spPr>
            <a:xfrm rot="2279999">
              <a:off x="347661" y="1216025"/>
              <a:ext cx="795337" cy="77946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endParaRPr>
            </a:p>
          </p:txBody>
        </p:sp>
      </p:grpSp>
      <p:sp>
        <p:nvSpPr>
          <p:cNvPr id="94" name="Shape 94"/>
          <p:cNvSpPr txBox="1"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95" name="Shape 95"/>
          <p:cNvSpPr txBox="1"/>
          <p:nvPr/>
        </p:nvSpPr>
        <p:spPr>
          <a:xfrm>
            <a:off x="1014412" y="0"/>
            <a:ext cx="7302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96" name="Shape 96"/>
          <p:cNvSpPr txBox="1"/>
          <p:nvPr/>
        </p:nvSpPr>
        <p:spPr>
          <a:xfrm>
            <a:off x="1014412" y="0"/>
            <a:ext cx="8129586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1014412" y="0"/>
            <a:ext cx="7302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rgbClr val="562214"/>
              </a:buClr>
              <a:buFont typeface="Cabin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1435100" y="1447800"/>
            <a:ext cx="7499349" cy="4800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760" marR="0" indent="-127000" algn="l" rtl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Cabin"/>
              <a:buChar char="●"/>
              <a:defRPr/>
            </a:lvl1pPr>
            <a:lvl2pPr marL="640080" marR="0" indent="-68580" algn="l" rtl="0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Cabin"/>
              <a:buChar char="◦"/>
              <a:defRPr/>
            </a:lvl2pPr>
            <a:lvl3pPr marL="886967" marR="0" indent="-86867" algn="l" rtl="0">
              <a:lnSpc>
                <a:spcPct val="100000"/>
              </a:lnSpc>
              <a:spcBef>
                <a:spcPts val="480"/>
              </a:spcBef>
              <a:buClr>
                <a:schemeClr val="accent2"/>
              </a:buClr>
              <a:buFont typeface="Cabin"/>
              <a:buChar char="⚫"/>
              <a:defRPr/>
            </a:lvl3pPr>
            <a:lvl4pPr marL="1097280" marR="0" indent="-55880" algn="l" rtl="0">
              <a:lnSpc>
                <a:spcPct val="100000"/>
              </a:lnSpc>
              <a:spcBef>
                <a:spcPts val="400"/>
              </a:spcBef>
              <a:buClr>
                <a:schemeClr val="accent3"/>
              </a:buClr>
              <a:buFont typeface="Cabin"/>
              <a:buChar char="⚫"/>
              <a:defRPr/>
            </a:lvl4pPr>
            <a:lvl5pPr marL="1298448" marR="0" indent="-66547" algn="l" rtl="0">
              <a:lnSpc>
                <a:spcPct val="100000"/>
              </a:lnSpc>
              <a:spcBef>
                <a:spcPts val="400"/>
              </a:spcBef>
              <a:buClr>
                <a:schemeClr val="accent4"/>
              </a:buClr>
              <a:buFont typeface="Cabin"/>
              <a:buChar char="⚫"/>
              <a:defRPr/>
            </a:lvl5pPr>
            <a:lvl6pPr marL="1508760" marR="0" indent="-60960" algn="l" rtl="0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Font typeface="Cabin"/>
              <a:buChar char="⚫"/>
              <a:defRPr/>
            </a:lvl6pPr>
            <a:lvl7pPr marL="1719072" marR="0" indent="-68072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7pPr>
            <a:lvl8pPr marL="1920240" marR="0" indent="-66039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8pPr>
            <a:lvl9pPr marL="2130552" marR="0" indent="-60451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/>
        </p:nvSpPr>
        <p:spPr>
          <a:xfrm>
            <a:off x="-815975" y="-815975"/>
            <a:ext cx="1638300" cy="1638300"/>
          </a:xfrm>
          <a:custGeom>
            <a:avLst/>
            <a:gdLst/>
            <a:ahLst/>
            <a:cxnLst/>
            <a:rect l="0" t="0" r="0" b="0"/>
            <a:pathLst>
              <a:path w="1638888" h="1638888" extrusionOk="0">
                <a:moveTo>
                  <a:pt x="1638888" y="819444"/>
                </a:moveTo>
                <a:lnTo>
                  <a:pt x="0" y="0"/>
                </a:lnTo>
                <a:close/>
              </a:path>
            </a:pathLst>
          </a:custGeom>
          <a:solidFill>
            <a:srgbClr val="FEFAF4">
              <a:alpha val="32549"/>
            </a:srgbClr>
          </a:solidFill>
          <a:ln w="9525" cap="rnd">
            <a:solidFill>
              <a:srgbClr val="D2C39E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06" name="Shape 106"/>
          <p:cNvSpPr/>
          <p:nvPr/>
        </p:nvSpPr>
        <p:spPr>
          <a:xfrm>
            <a:off x="168275" y="20636"/>
            <a:ext cx="1703387" cy="1703387"/>
          </a:xfrm>
          <a:prstGeom prst="ellipse">
            <a:avLst/>
          </a:prstGeom>
          <a:noFill/>
          <a:ln w="27300" cap="rnd">
            <a:solidFill>
              <a:srgbClr val="FFF6DB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grpSp>
        <p:nvGrpSpPr>
          <p:cNvPr id="107" name="Shape 107"/>
          <p:cNvGrpSpPr/>
          <p:nvPr/>
        </p:nvGrpSpPr>
        <p:grpSpPr>
          <a:xfrm>
            <a:off x="165100" y="1036637"/>
            <a:ext cx="1169986" cy="1169986"/>
            <a:chOff x="165100" y="1036637"/>
            <a:chExt cx="1169986" cy="1169986"/>
          </a:xfrm>
        </p:grpSpPr>
        <p:pic>
          <p:nvPicPr>
            <p:cNvPr id="108" name="Shape 108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165100" y="1036637"/>
              <a:ext cx="1169986" cy="116998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9" name="Shape 109"/>
            <p:cNvSpPr txBox="1"/>
            <p:nvPr/>
          </p:nvSpPr>
          <p:spPr>
            <a:xfrm rot="2279999">
              <a:off x="347661" y="1216025"/>
              <a:ext cx="795337" cy="77946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endParaRPr>
            </a:p>
          </p:txBody>
        </p:sp>
      </p:grpSp>
      <p:sp>
        <p:nvSpPr>
          <p:cNvPr id="110" name="Shape 110"/>
          <p:cNvSpPr txBox="1"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11" name="Shape 111"/>
          <p:cNvSpPr txBox="1"/>
          <p:nvPr/>
        </p:nvSpPr>
        <p:spPr>
          <a:xfrm>
            <a:off x="1014412" y="0"/>
            <a:ext cx="73025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grpSp>
        <p:nvGrpSpPr>
          <p:cNvPr id="112" name="Shape 112"/>
          <p:cNvGrpSpPr/>
          <p:nvPr/>
        </p:nvGrpSpPr>
        <p:grpSpPr>
          <a:xfrm>
            <a:off x="646112" y="969962"/>
            <a:ext cx="4803774" cy="4802186"/>
            <a:chOff x="646112" y="969962"/>
            <a:chExt cx="4803774" cy="4802186"/>
          </a:xfrm>
        </p:grpSpPr>
        <p:pic>
          <p:nvPicPr>
            <p:cNvPr id="113" name="Shape 113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646112" y="969962"/>
              <a:ext cx="4803774" cy="4802186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14" name="Shape 114"/>
            <p:cNvSpPr txBox="1"/>
            <p:nvPr/>
          </p:nvSpPr>
          <p:spPr>
            <a:xfrm>
              <a:off x="762000" y="1066800"/>
              <a:ext cx="4572000" cy="45720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2743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endParaRPr>
            </a:p>
          </p:txBody>
        </p:sp>
      </p:grpSp>
      <p:sp>
        <p:nvSpPr>
          <p:cNvPr id="115" name="Shape 115"/>
          <p:cNvSpPr/>
          <p:nvPr/>
        </p:nvSpPr>
        <p:spPr>
          <a:xfrm rot="-2159999">
            <a:off x="396875" y="954086"/>
            <a:ext cx="685800" cy="204786"/>
          </a:xfrm>
          <a:prstGeom prst="flowChartProcess">
            <a:avLst/>
          </a:prstGeom>
          <a:solidFill>
            <a:srgbClr val="FBFBFB">
              <a:alpha val="44705"/>
            </a:srgbClr>
          </a:solidFill>
          <a:ln w="9525" cap="rnd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16" name="Shape 116"/>
          <p:cNvSpPr/>
          <p:nvPr/>
        </p:nvSpPr>
        <p:spPr>
          <a:xfrm rot="2160000" flipH="1">
            <a:off x="5003800" y="936624"/>
            <a:ext cx="649287" cy="204786"/>
          </a:xfrm>
          <a:prstGeom prst="flowChartProcess">
            <a:avLst/>
          </a:prstGeom>
          <a:solidFill>
            <a:srgbClr val="FBFBFB">
              <a:alpha val="44705"/>
            </a:srgbClr>
          </a:solidFill>
          <a:ln w="9525" cap="rnd">
            <a:solidFill>
              <a:srgbClr val="FF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rgbClr val="562214"/>
              </a:buClr>
              <a:buFont typeface="Cabin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1435100" y="1447800"/>
            <a:ext cx="7499349" cy="4800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65760" marR="0" indent="-127000" algn="l" rtl="0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Cabin"/>
              <a:buChar char="●"/>
              <a:defRPr/>
            </a:lvl1pPr>
            <a:lvl2pPr marL="640080" marR="0" indent="-68580" algn="l" rtl="0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Cabin"/>
              <a:buChar char="◦"/>
              <a:defRPr/>
            </a:lvl2pPr>
            <a:lvl3pPr marL="886967" marR="0" indent="-86867" algn="l" rtl="0">
              <a:lnSpc>
                <a:spcPct val="100000"/>
              </a:lnSpc>
              <a:spcBef>
                <a:spcPts val="480"/>
              </a:spcBef>
              <a:buClr>
                <a:schemeClr val="accent2"/>
              </a:buClr>
              <a:buFont typeface="Cabin"/>
              <a:buChar char="⚫"/>
              <a:defRPr/>
            </a:lvl3pPr>
            <a:lvl4pPr marL="1097280" marR="0" indent="-55880" algn="l" rtl="0">
              <a:lnSpc>
                <a:spcPct val="100000"/>
              </a:lnSpc>
              <a:spcBef>
                <a:spcPts val="400"/>
              </a:spcBef>
              <a:buClr>
                <a:schemeClr val="accent3"/>
              </a:buClr>
              <a:buFont typeface="Cabin"/>
              <a:buChar char="⚫"/>
              <a:defRPr/>
            </a:lvl4pPr>
            <a:lvl5pPr marL="1298448" marR="0" indent="-66547" algn="l" rtl="0">
              <a:lnSpc>
                <a:spcPct val="100000"/>
              </a:lnSpc>
              <a:spcBef>
                <a:spcPts val="400"/>
              </a:spcBef>
              <a:buClr>
                <a:schemeClr val="accent4"/>
              </a:buClr>
              <a:buFont typeface="Cabin"/>
              <a:buChar char="⚫"/>
              <a:defRPr/>
            </a:lvl5pPr>
            <a:lvl6pPr marL="1508760" marR="0" indent="-60960" algn="l" rtl="0">
              <a:lnSpc>
                <a:spcPct val="100000"/>
              </a:lnSpc>
              <a:spcBef>
                <a:spcPts val="400"/>
              </a:spcBef>
              <a:buClr>
                <a:schemeClr val="accent5"/>
              </a:buClr>
              <a:buFont typeface="Cabin"/>
              <a:buChar char="⚫"/>
              <a:defRPr/>
            </a:lvl6pPr>
            <a:lvl7pPr marL="1719072" marR="0" indent="-68072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7pPr>
            <a:lvl8pPr marL="1920240" marR="0" indent="-66039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8pPr>
            <a:lvl9pPr marL="2130552" marR="0" indent="-60451" algn="l" rtl="0">
              <a:lnSpc>
                <a:spcPct val="100000"/>
              </a:lnSpc>
              <a:spcBef>
                <a:spcPts val="400"/>
              </a:spcBef>
              <a:buClr>
                <a:schemeClr val="accent6"/>
              </a:buClr>
              <a:buFont typeface="Cabin"/>
              <a:buChar char="⚫"/>
              <a:defRPr/>
            </a:lvl9pPr>
          </a:lstStyle>
          <a:p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dt" idx="10"/>
          </p:nvPr>
        </p:nvSpPr>
        <p:spPr>
          <a:xfrm>
            <a:off x="3581400" y="6305550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ftr" idx="11"/>
          </p:nvPr>
        </p:nvSpPr>
        <p:spPr>
          <a:xfrm>
            <a:off x="5715000" y="6305550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sldNum" idx="12"/>
          </p:nvPr>
        </p:nvSpPr>
        <p:spPr>
          <a:xfrm>
            <a:off x="8613775" y="6305550"/>
            <a:ext cx="4572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4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4" Type="http://schemas.openxmlformats.org/officeDocument/2006/relationships/image" Target="../media/image24.png"/><Relationship Id="rId5" Type="http://schemas.openxmlformats.org/officeDocument/2006/relationships/image" Target="../media/image25.png"/><Relationship Id="rId6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4" Type="http://schemas.openxmlformats.org/officeDocument/2006/relationships/image" Target="../media/image28.png"/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9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3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3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4" Type="http://schemas.openxmlformats.org/officeDocument/2006/relationships/image" Target="../media/image33.png"/><Relationship Id="rId5" Type="http://schemas.openxmlformats.org/officeDocument/2006/relationships/image" Target="../media/image34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ctrTitle"/>
          </p:nvPr>
        </p:nvSpPr>
        <p:spPr>
          <a:xfrm>
            <a:off x="1431925" y="360362"/>
            <a:ext cx="7407274" cy="14684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bin"/>
              <a:buNone/>
            </a:pPr>
            <a:r>
              <a:rPr lang="en-US" sz="5400" b="0" i="0" u="none" strike="noStrike" cap="none" baseline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Elementary Linear Algebra </a:t>
            </a:r>
          </a:p>
        </p:txBody>
      </p:sp>
      <p:sp>
        <p:nvSpPr>
          <p:cNvPr id="128" name="Shape 128"/>
          <p:cNvSpPr txBox="1">
            <a:spLocks noGrp="1"/>
          </p:cNvSpPr>
          <p:nvPr>
            <p:ph type="subTitle" idx="1"/>
          </p:nvPr>
        </p:nvSpPr>
        <p:spPr>
          <a:xfrm>
            <a:off x="1431925" y="1849436"/>
            <a:ext cx="7407274" cy="3451772"/>
          </a:xfrm>
          <a:prstGeom prst="rect">
            <a:avLst/>
          </a:prstGeom>
          <a:noFill/>
          <a:ln>
            <a:noFill/>
          </a:ln>
        </p:spPr>
        <p:txBody>
          <a:bodyPr lIns="91425" tIns="0" rIns="91425" bIns="45700" anchor="t" anchorCtr="0">
            <a:noAutofit/>
          </a:bodyPr>
          <a:lstStyle/>
          <a:p>
            <a:pPr marL="26987" marR="0" lvl="0" indent="-158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Cabin"/>
              <a:buNone/>
            </a:pPr>
            <a:endParaRPr sz="2600" b="0" i="0" u="none" strike="noStrike" cap="none" baseline="0" dirty="0">
              <a:solidFill>
                <a:srgbClr val="320E04"/>
              </a:solidFill>
              <a:latin typeface="Cabin"/>
              <a:ea typeface="Cabin"/>
              <a:cs typeface="Cabin"/>
              <a:sym typeface="Cabin"/>
            </a:endParaRPr>
          </a:p>
          <a:p>
            <a:pPr marL="26987" marR="0" lvl="0" indent="-1587" algn="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Cabin"/>
              <a:buNone/>
            </a:pPr>
            <a:endParaRPr sz="2600" b="0" i="0" u="none" strike="noStrike" cap="none" baseline="0" dirty="0">
              <a:solidFill>
                <a:srgbClr val="320E04"/>
              </a:solidFill>
              <a:latin typeface="Cabin"/>
              <a:ea typeface="Cabin"/>
              <a:cs typeface="Cabin"/>
              <a:sym typeface="Cabin"/>
            </a:endParaRPr>
          </a:p>
          <a:p>
            <a:pPr marL="26987" marR="0" lvl="0" indent="-1587" algn="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Cabin"/>
              <a:buNone/>
            </a:pPr>
            <a:endParaRPr sz="2600" b="0" i="0" u="none" strike="noStrike" cap="none" baseline="0" dirty="0">
              <a:solidFill>
                <a:srgbClr val="320E04"/>
              </a:solidFill>
              <a:latin typeface="Cabin"/>
              <a:ea typeface="Cabin"/>
              <a:cs typeface="Cabin"/>
              <a:sym typeface="Cabin"/>
            </a:endParaRPr>
          </a:p>
          <a:p>
            <a:pPr marL="26987" marR="0" lvl="0" indent="-1587" algn="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Cabin"/>
              <a:buNone/>
            </a:pPr>
            <a:endParaRPr sz="2600" b="0" i="0" u="none" strike="noStrike" cap="none" baseline="0" dirty="0">
              <a:solidFill>
                <a:srgbClr val="320E04"/>
              </a:solidFill>
              <a:latin typeface="Cabin"/>
              <a:ea typeface="Cabin"/>
              <a:cs typeface="Cabin"/>
              <a:sym typeface="Cabin"/>
            </a:endParaRPr>
          </a:p>
          <a:p>
            <a:pPr marL="26987" marR="0" lvl="0" indent="-1587" algn="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Cabin"/>
              <a:buNone/>
            </a:pPr>
            <a:endParaRPr sz="2600" b="0" i="0" u="none" strike="noStrike" cap="none" baseline="0" dirty="0">
              <a:solidFill>
                <a:srgbClr val="320E04"/>
              </a:solidFill>
              <a:latin typeface="Cabin"/>
              <a:ea typeface="Cabin"/>
              <a:cs typeface="Cabin"/>
              <a:sym typeface="Cabin"/>
            </a:endParaRPr>
          </a:p>
          <a:p>
            <a:pPr marL="26987" lvl="0" indent="-1587" algn="r"/>
            <a:r>
              <a:rPr lang="en-US" sz="2400" dirty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Euclidean Vector Spaces</a:t>
            </a:r>
            <a:endParaRPr lang="en-US" sz="2400" b="0" i="0" u="none" strike="noStrike" cap="none" baseline="0" dirty="0">
              <a:solidFill>
                <a:srgbClr val="320E04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pic>
        <p:nvPicPr>
          <p:cNvPr id="129" name="Shape 1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31640" y="2316833"/>
            <a:ext cx="3316287" cy="3200399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Shape 130"/>
          <p:cNvSpPr txBox="1"/>
          <p:nvPr/>
        </p:nvSpPr>
        <p:spPr>
          <a:xfrm>
            <a:off x="5868144" y="2708920"/>
            <a:ext cx="2446039" cy="646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bin"/>
              <a:buNone/>
            </a:pPr>
            <a:r>
              <a:rPr lang="en-US" sz="3600" b="0" i="0" u="none" strike="noStrike" cap="none" baseline="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Chapter 3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bin"/>
              <a:buNone/>
            </a:pPr>
            <a:r>
              <a:rPr lang="en-US" sz="4300" b="0" i="0" u="none" strike="noStrike" cap="none" baseline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Properties of the Dot Product</a:t>
            </a:r>
          </a:p>
        </p:txBody>
      </p:sp>
      <p:pic>
        <p:nvPicPr>
          <p:cNvPr id="192" name="Shape 19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43000" y="1447800"/>
            <a:ext cx="7762875" cy="21034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Shape 19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19200" y="3962400"/>
            <a:ext cx="7837486" cy="24685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>
            <a:spLocks noGrp="1"/>
          </p:cNvSpPr>
          <p:nvPr>
            <p:ph type="title"/>
          </p:nvPr>
        </p:nvSpPr>
        <p:spPr>
          <a:xfrm>
            <a:off x="1435100" y="381000"/>
            <a:ext cx="7499349" cy="1219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bin"/>
              <a:buNone/>
            </a:pPr>
            <a:r>
              <a:rPr lang="en-US" sz="4300" b="0" i="0" u="none" strike="noStrike" cap="none" baseline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Cauchy-Schwarz Inequality</a:t>
            </a:r>
          </a:p>
        </p:txBody>
      </p:sp>
      <p:pic>
        <p:nvPicPr>
          <p:cNvPr id="200" name="Shape 20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3787" y="2438400"/>
            <a:ext cx="8050211" cy="24685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6397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bin"/>
              <a:buNone/>
            </a:pPr>
            <a:r>
              <a:rPr lang="en-US" sz="3200" b="0" i="0" u="none" strike="noStrike" cap="none" baseline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Dot Products and Matrices</a:t>
            </a:r>
          </a:p>
        </p:txBody>
      </p:sp>
      <p:pic>
        <p:nvPicPr>
          <p:cNvPr id="207" name="Shape 20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362200" y="822325"/>
            <a:ext cx="5876924" cy="60356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bin"/>
              <a:buNone/>
            </a:pPr>
            <a:r>
              <a:rPr lang="en-US" sz="4300" b="0" i="0" u="none" strike="noStrike" cap="none" baseline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Section 3.3   Orthogonality</a:t>
            </a:r>
          </a:p>
        </p:txBody>
      </p:sp>
      <p:pic>
        <p:nvPicPr>
          <p:cNvPr id="214" name="Shape 2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6962" y="2286000"/>
            <a:ext cx="8047036" cy="21526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bin"/>
              <a:buNone/>
            </a:pPr>
            <a:r>
              <a:rPr lang="en-US" sz="4300" b="0" i="0" u="none" strike="noStrike" cap="none" baseline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Orthogonal Projections</a:t>
            </a:r>
          </a:p>
        </p:txBody>
      </p:sp>
      <p:pic>
        <p:nvPicPr>
          <p:cNvPr id="221" name="Shape 2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58875" y="1524000"/>
            <a:ext cx="7954962" cy="1549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2" name="Shape 22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96962" y="3733800"/>
            <a:ext cx="8047036" cy="12572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bin"/>
              <a:buNone/>
            </a:pPr>
            <a:r>
              <a:rPr lang="en-US" sz="3900" b="0" i="0" u="none" strike="noStrike" cap="none" baseline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Point-line and point-plane</a:t>
            </a:r>
            <a:br>
              <a:rPr lang="en-US" sz="3900" b="0" i="0" u="none" strike="noStrike" cap="none" baseline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</a:br>
            <a:r>
              <a:rPr lang="en-US" sz="3900" b="0" i="0" u="none" strike="noStrike" cap="none" baseline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Distance formulas</a:t>
            </a:r>
          </a:p>
        </p:txBody>
      </p:sp>
      <p:pic>
        <p:nvPicPr>
          <p:cNvPr id="229" name="Shape 22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3568" y="2209800"/>
            <a:ext cx="7961312" cy="3200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>
            <a:spLocks noGrp="1"/>
          </p:cNvSpPr>
          <p:nvPr>
            <p:ph type="title"/>
          </p:nvPr>
        </p:nvSpPr>
        <p:spPr>
          <a:xfrm>
            <a:off x="1435100" y="0"/>
            <a:ext cx="7499349" cy="990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bin"/>
              <a:buNone/>
            </a:pPr>
            <a:r>
              <a:rPr lang="en-US" sz="3600" b="0" i="0" u="none" strike="noStrike" cap="none" baseline="0" dirty="0" smtClean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The </a:t>
            </a:r>
            <a:r>
              <a:rPr lang="en-US" sz="3600" b="0" i="0" u="none" strike="noStrike" cap="none" baseline="0" dirty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Geometry of Linear Systems</a:t>
            </a:r>
          </a:p>
        </p:txBody>
      </p:sp>
      <p:pic>
        <p:nvPicPr>
          <p:cNvPr id="236" name="Shape 23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6800" y="1066800"/>
            <a:ext cx="6272212" cy="182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7" name="Shape 23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19950" y="1905000"/>
            <a:ext cx="1924049" cy="171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8" name="Shape 238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66800" y="2971800"/>
            <a:ext cx="6227761" cy="1920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9" name="Shape 239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962400" y="4800600"/>
            <a:ext cx="4687886" cy="1828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" name="Shape 24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6962" y="1143000"/>
            <a:ext cx="8047036" cy="1779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46" name="Shape 24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90600" y="3810000"/>
            <a:ext cx="7916861" cy="1828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10207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bin"/>
              <a:buNone/>
            </a:pPr>
            <a:r>
              <a:rPr lang="en-US" sz="4300" b="0" i="0" u="none" strike="noStrike" cap="none" baseline="0" dirty="0" smtClean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Cross </a:t>
            </a:r>
            <a:r>
              <a:rPr lang="en-US" sz="4300" b="0" i="0" u="none" strike="noStrike" cap="none" baseline="0" dirty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Product</a:t>
            </a:r>
          </a:p>
        </p:txBody>
      </p:sp>
      <p:pic>
        <p:nvPicPr>
          <p:cNvPr id="253" name="Shape 25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3528" y="2132856"/>
            <a:ext cx="8072437" cy="25606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bin"/>
              <a:buNone/>
            </a:pPr>
            <a:r>
              <a:rPr lang="en-US" sz="3900" b="0" i="0" u="none" strike="noStrike" cap="none" baseline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Cross Products and Dot Products</a:t>
            </a:r>
          </a:p>
        </p:txBody>
      </p:sp>
      <p:pic>
        <p:nvPicPr>
          <p:cNvPr id="260" name="Shape 26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3568" y="1904999"/>
            <a:ext cx="8102600" cy="2651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17827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bin"/>
              <a:buNone/>
            </a:pPr>
            <a:r>
              <a:rPr lang="en-US" sz="4800" b="0" i="0" u="none" strike="noStrike" cap="none" baseline="0" dirty="0" smtClean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Material in this chapter</a:t>
            </a:r>
            <a:endParaRPr lang="en-US" sz="4800" b="0" i="0" u="none" strike="noStrike" cap="none" baseline="0" dirty="0">
              <a:solidFill>
                <a:srgbClr val="572314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1435100" y="2362200"/>
            <a:ext cx="7499349" cy="3886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65125" marR="0" lvl="0" indent="-2889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Cabin"/>
              <a:buChar char="●"/>
            </a:pPr>
            <a:r>
              <a:rPr lang="en-US" sz="3000" b="0" i="0" u="none" strike="noStrike" cap="none" baseline="0" dirty="0">
                <a:solidFill>
                  <a:srgbClr val="1C4853"/>
                </a:solidFill>
                <a:latin typeface="Cabin"/>
                <a:ea typeface="Cabin"/>
                <a:cs typeface="Cabin"/>
                <a:sym typeface="Cabin"/>
              </a:rPr>
              <a:t>3.1</a:t>
            </a:r>
            <a:r>
              <a:rPr lang="en-US" sz="3000" b="0" i="0" u="none" strike="noStrike" cap="none" baseline="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  Vectors in 2-Space, 3-Space,   </a:t>
            </a:r>
          </a:p>
          <a:p>
            <a:pPr marL="365125" marR="0" lvl="0" indent="-28892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bin"/>
              <a:buNone/>
            </a:pPr>
            <a:r>
              <a:rPr lang="en-US" sz="3000" b="0" i="0" u="none" strike="noStrike" cap="none" baseline="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         and n-Space</a:t>
            </a:r>
          </a:p>
          <a:p>
            <a:pPr marL="365125" marR="0" lvl="0" indent="-28892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Cabin"/>
              <a:buChar char="●"/>
            </a:pPr>
            <a:r>
              <a:rPr lang="en-US" sz="3000" b="0" i="0" u="none" strike="noStrike" cap="none" baseline="0" dirty="0">
                <a:solidFill>
                  <a:srgbClr val="1C4853"/>
                </a:solidFill>
                <a:latin typeface="Cabin"/>
                <a:ea typeface="Cabin"/>
                <a:cs typeface="Cabin"/>
                <a:sym typeface="Cabin"/>
              </a:rPr>
              <a:t>3.2</a:t>
            </a:r>
            <a:r>
              <a:rPr lang="en-US" sz="3000" b="0" i="0" u="none" strike="noStrike" cap="none" baseline="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  Norm, Dot Product, and Distance in R</a:t>
            </a:r>
            <a:r>
              <a:rPr lang="en-US" sz="3000" b="0" i="0" u="none" strike="noStrike" cap="none" baseline="3000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n</a:t>
            </a:r>
          </a:p>
          <a:p>
            <a:pPr marL="365125" marR="0" lvl="0" indent="-28892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Cabin"/>
              <a:buChar char="●"/>
            </a:pPr>
            <a:r>
              <a:rPr lang="en-US" sz="3000" b="0" i="0" u="none" strike="noStrike" cap="none" baseline="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3.3  </a:t>
            </a:r>
            <a:r>
              <a:rPr lang="en-US" sz="3000" b="0" i="0" u="none" strike="noStrike" cap="none" baseline="0" dirty="0" err="1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Orthogonality</a:t>
            </a:r>
            <a:endParaRPr lang="en-US" sz="3000" b="0" i="0" u="none" strike="noStrike" cap="none" baseline="0" dirty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marL="365125" marR="0" lvl="0" indent="-28892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Cabin"/>
              <a:buChar char="●"/>
            </a:pPr>
            <a:r>
              <a:rPr lang="en-US" sz="3000" b="0" i="0" u="none" strike="noStrike" cap="none" baseline="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3.4  The Geometry of Linear Systems</a:t>
            </a:r>
          </a:p>
          <a:p>
            <a:pPr marL="365125" marR="0" lvl="0" indent="-28892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Cabin"/>
              <a:buChar char="●"/>
            </a:pPr>
            <a:r>
              <a:rPr lang="en-US" sz="3000" b="0" i="0" u="none" strike="noStrike" cap="none" baseline="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3.5  Cross Product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bin"/>
              <a:buNone/>
            </a:pPr>
            <a:r>
              <a:rPr lang="en-US" sz="4300" b="0" i="0" u="none" strike="noStrike" cap="none" baseline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Properties of Cross Product</a:t>
            </a:r>
          </a:p>
        </p:txBody>
      </p:sp>
      <p:pic>
        <p:nvPicPr>
          <p:cNvPr id="267" name="Shape 26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6962" y="1752600"/>
            <a:ext cx="8047036" cy="31416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bin"/>
              <a:buNone/>
            </a:pPr>
            <a:r>
              <a:rPr lang="en-US" sz="4300" b="0" i="0" u="none" strike="noStrike" cap="none" baseline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Geometry of the Cross Product</a:t>
            </a:r>
          </a:p>
        </p:txBody>
      </p:sp>
      <p:pic>
        <p:nvPicPr>
          <p:cNvPr id="274" name="Shape 27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05000" y="1676400"/>
            <a:ext cx="2214561" cy="1736724"/>
          </a:xfrm>
          <a:prstGeom prst="rect">
            <a:avLst/>
          </a:prstGeom>
          <a:noFill/>
          <a:ln>
            <a:noFill/>
          </a:ln>
        </p:spPr>
      </p:pic>
      <p:pic>
        <p:nvPicPr>
          <p:cNvPr id="275" name="Shape 27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953000" y="1905000"/>
            <a:ext cx="3589337" cy="7318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6" name="Shape 27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66800" y="4267200"/>
            <a:ext cx="8047036" cy="1409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5-10-07 at 6.54.2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052736"/>
            <a:ext cx="7918400" cy="518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086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9445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bin"/>
              <a:buNone/>
            </a:pPr>
            <a:r>
              <a:rPr lang="en-US" sz="4300" b="0" i="0" u="none" strike="noStrike" cap="none" baseline="0" dirty="0" smtClean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Vectors</a:t>
            </a:r>
            <a:endParaRPr lang="en-US" sz="4300" b="0" i="0" u="none" strike="noStrike" cap="none" baseline="0" dirty="0">
              <a:solidFill>
                <a:srgbClr val="572314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971600" y="1208113"/>
            <a:ext cx="7499349" cy="5029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65125" marR="0" lvl="0" indent="-28892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bin"/>
              <a:buNone/>
            </a:pPr>
            <a:r>
              <a:rPr lang="en-US" sz="3200" b="0" i="0" u="none" strike="noStrike" cap="none" baseline="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Addition of vectors by the </a:t>
            </a:r>
          </a:p>
          <a:p>
            <a:pPr marL="365125" marR="0" lvl="0" indent="-288925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bin"/>
              <a:buNone/>
            </a:pPr>
            <a:r>
              <a:rPr lang="en-US" sz="3200" b="0" i="0" u="none" strike="noStrike" cap="none" baseline="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parallelogram or triangle rules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3200" b="0" i="0" u="none" strike="noStrike" cap="none" baseline="0" dirty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pic>
        <p:nvPicPr>
          <p:cNvPr id="145" name="Shape 14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15616" y="2590800"/>
            <a:ext cx="7405687" cy="1828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bin"/>
              <a:buNone/>
            </a:pPr>
            <a:r>
              <a:rPr lang="en-US" sz="4300" b="0" i="0" u="none" strike="noStrike" cap="none" baseline="0" dirty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Subtraction:</a:t>
            </a:r>
          </a:p>
        </p:txBody>
      </p:sp>
      <p:pic>
        <p:nvPicPr>
          <p:cNvPr id="153" name="Shape 15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28800" y="1219200"/>
            <a:ext cx="6965950" cy="1736724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Shape 154"/>
          <p:cNvSpPr txBox="1"/>
          <p:nvPr/>
        </p:nvSpPr>
        <p:spPr>
          <a:xfrm>
            <a:off x="1259632" y="3581400"/>
            <a:ext cx="3502868" cy="14160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bin"/>
              <a:buNone/>
            </a:pPr>
            <a:r>
              <a:rPr lang="en-US" sz="4300" b="0" i="0" u="none" strike="noStrike" cap="none" baseline="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Scalar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bin"/>
              <a:buNone/>
            </a:pPr>
            <a:r>
              <a:rPr lang="en-US" sz="4300" b="0" i="0" u="none" strike="noStrike" cap="none" baseline="0" dirty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Multiplication:</a:t>
            </a:r>
          </a:p>
        </p:txBody>
      </p:sp>
      <p:pic>
        <p:nvPicPr>
          <p:cNvPr id="155" name="Shape 15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105400" y="3429000"/>
            <a:ext cx="3462337" cy="3200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bin"/>
              <a:buNone/>
            </a:pPr>
            <a:r>
              <a:rPr lang="en-US" sz="4300" b="0" i="0" u="none" strike="noStrike" cap="none" baseline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Properties of Vectors</a:t>
            </a:r>
          </a:p>
        </p:txBody>
      </p:sp>
      <p:pic>
        <p:nvPicPr>
          <p:cNvPr id="162" name="Shape 16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3568" y="1904999"/>
            <a:ext cx="8047036" cy="34020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bin"/>
              <a:buNone/>
            </a:pPr>
            <a:r>
              <a:rPr lang="en-US" sz="3900" b="0" i="0" u="none" strike="noStrike" cap="none" baseline="0" dirty="0" smtClean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Norm</a:t>
            </a:r>
            <a:r>
              <a:rPr lang="en-US" sz="3900" b="0" i="0" u="none" strike="noStrike" cap="none" baseline="0" dirty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, Dot Product, and Distance in R</a:t>
            </a:r>
            <a:r>
              <a:rPr lang="en-US" sz="3900" b="0" i="0" u="none" strike="noStrike" cap="none" baseline="30000" dirty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n</a:t>
            </a:r>
          </a:p>
        </p:txBody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1435100" y="1447800"/>
            <a:ext cx="7499349" cy="48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65125" marR="0" lvl="0" indent="-2889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bin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Norm:</a:t>
            </a:r>
          </a:p>
          <a:p>
            <a:pPr marL="365125" marR="0" lvl="0" indent="-28892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abin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marL="365125" marR="0" lvl="0" indent="-28892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abin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marL="365125" marR="0" lvl="0" indent="-28892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abin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marL="365125" marR="0" lvl="0" indent="-28892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abin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Cabin"/>
              <a:ea typeface="Cabin"/>
              <a:cs typeface="Cabin"/>
              <a:sym typeface="Cabin"/>
            </a:endParaRPr>
          </a:p>
          <a:p>
            <a:pPr marL="365125" marR="0" lvl="0" indent="-28892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bin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rPr>
              <a:t>Unit Vectors:</a:t>
            </a:r>
          </a:p>
        </p:txBody>
      </p:sp>
      <p:pic>
        <p:nvPicPr>
          <p:cNvPr id="170" name="Shape 17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43608" y="2216396"/>
            <a:ext cx="7643812" cy="182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Shape 17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029200" y="4419600"/>
            <a:ext cx="1979612" cy="1279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bin"/>
              <a:buNone/>
            </a:pPr>
            <a:r>
              <a:rPr lang="en-US" sz="4300" b="0" i="0" u="none" strike="noStrike" cap="none" baseline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The Dot Product</a:t>
            </a:r>
          </a:p>
        </p:txBody>
      </p:sp>
      <p:pic>
        <p:nvPicPr>
          <p:cNvPr id="178" name="Shape 17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219200" y="1447800"/>
            <a:ext cx="7666037" cy="5211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>
            <a:spLocks noGrp="1"/>
          </p:cNvSpPr>
          <p:nvPr>
            <p:ph type="title"/>
          </p:nvPr>
        </p:nvSpPr>
        <p:spPr>
          <a:xfrm>
            <a:off x="1435100" y="274637"/>
            <a:ext cx="7499349" cy="7921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72314"/>
              </a:buClr>
              <a:buSzPct val="25000"/>
              <a:buFont typeface="Cabin"/>
              <a:buNone/>
            </a:pPr>
            <a:r>
              <a:rPr lang="en-US" sz="4400" b="0" i="0" u="none" strike="noStrike" cap="none" baseline="0">
                <a:solidFill>
                  <a:srgbClr val="572314"/>
                </a:solidFill>
                <a:latin typeface="Cabin"/>
                <a:ea typeface="Cabin"/>
                <a:cs typeface="Cabin"/>
                <a:sym typeface="Cabin"/>
              </a:rPr>
              <a:t>The Dot Product</a:t>
            </a:r>
          </a:p>
        </p:txBody>
      </p:sp>
      <p:pic>
        <p:nvPicPr>
          <p:cNvPr id="185" name="Shape 18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99592" y="1916832"/>
            <a:ext cx="7954962" cy="19557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Solstice">
  <a:themeElements>
    <a:clrScheme name="Solstice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olstice">
  <a:themeElements>
    <a:clrScheme name="Solstice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Solstice">
  <a:themeElements>
    <a:clrScheme name="Solstice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Solstice">
  <a:themeElements>
    <a:clrScheme name="Solstice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Solstice">
  <a:themeElements>
    <a:clrScheme name="Solstice">
      <a:dk1>
        <a:srgbClr val="000000"/>
      </a:dk1>
      <a:lt1>
        <a:srgbClr val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153</Words>
  <Application>Microsoft Macintosh PowerPoint</Application>
  <PresentationFormat>On-screen Show (4:3)</PresentationFormat>
  <Paragraphs>62</Paragraphs>
  <Slides>21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Solstice</vt:lpstr>
      <vt:lpstr>1_Solstice</vt:lpstr>
      <vt:lpstr>2_Solstice</vt:lpstr>
      <vt:lpstr>3_Solstice</vt:lpstr>
      <vt:lpstr>4_Solstice</vt:lpstr>
      <vt:lpstr>Elementary Linear Algebra </vt:lpstr>
      <vt:lpstr>Material in this chapter</vt:lpstr>
      <vt:lpstr>PowerPoint Presentation</vt:lpstr>
      <vt:lpstr>Vectors</vt:lpstr>
      <vt:lpstr>Subtraction:</vt:lpstr>
      <vt:lpstr>Properties of Vectors</vt:lpstr>
      <vt:lpstr>Norm, Dot Product, and Distance in Rn</vt:lpstr>
      <vt:lpstr>The Dot Product</vt:lpstr>
      <vt:lpstr>The Dot Product</vt:lpstr>
      <vt:lpstr>Properties of the Dot Product</vt:lpstr>
      <vt:lpstr>Cauchy-Schwarz Inequality</vt:lpstr>
      <vt:lpstr>Dot Products and Matrices</vt:lpstr>
      <vt:lpstr>Section 3.3   Orthogonality</vt:lpstr>
      <vt:lpstr>Orthogonal Projections</vt:lpstr>
      <vt:lpstr>Point-line and point-plane Distance formulas</vt:lpstr>
      <vt:lpstr>The Geometry of Linear Systems</vt:lpstr>
      <vt:lpstr>PowerPoint Presentation</vt:lpstr>
      <vt:lpstr>Cross Product</vt:lpstr>
      <vt:lpstr>Cross Products and Dot Products</vt:lpstr>
      <vt:lpstr>Properties of Cross Product</vt:lpstr>
      <vt:lpstr>Geometry of the Cross Product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Elementary Linear Algebra </dc:title>
  <cp:lastModifiedBy>s dd</cp:lastModifiedBy>
  <cp:revision>9</cp:revision>
  <dcterms:modified xsi:type="dcterms:W3CDTF">2015-10-07T16:54:01Z</dcterms:modified>
</cp:coreProperties>
</file>